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69" r:id="rId2"/>
    <p:sldId id="268" r:id="rId3"/>
    <p:sldId id="270" r:id="rId4"/>
    <p:sldId id="272" r:id="rId5"/>
    <p:sldId id="274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64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io0kaofAKhUSEGAz3hFc5S4wbP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9F580-362A-8E4C-95EB-1279ABF09035}" v="111" dt="2022-06-06T23:01:47.8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/>
    <p:restoredTop sz="94694"/>
  </p:normalViewPr>
  <p:slideViewPr>
    <p:cSldViewPr snapToGrid="0">
      <p:cViewPr varScale="1">
        <p:scale>
          <a:sx n="160" d="100"/>
          <a:sy n="160" d="100"/>
        </p:scale>
        <p:origin x="17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70" Type="http://schemas.openxmlformats.org/officeDocument/2006/relationships/theme" Target="theme/theme1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72" Type="http://schemas.microsoft.com/office/2015/10/relationships/revisionInfo" Target="revisionInfo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219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88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084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63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77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703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02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01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088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30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288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93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5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183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315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882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293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414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8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450" y="95913"/>
            <a:ext cx="845550" cy="37996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81C182-3FA4-F7F9-081C-6B29EF8835DB}"/>
              </a:ext>
            </a:extLst>
          </p:cNvPr>
          <p:cNvGrpSpPr/>
          <p:nvPr/>
        </p:nvGrpSpPr>
        <p:grpSpPr>
          <a:xfrm>
            <a:off x="1020435" y="2019900"/>
            <a:ext cx="7103130" cy="1103700"/>
            <a:chOff x="1020435" y="1300216"/>
            <a:chExt cx="7103130" cy="1103700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395326" y="2144716"/>
              <a:ext cx="6006822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O que é </a:t>
              </a:r>
              <a:r>
                <a:rPr lang="en-US" sz="2000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ireframe, </a:t>
              </a:r>
              <a:r>
                <a:rPr lang="en-US" sz="2000" b="0" i="0" u="none" strike="noStrike" cap="none" dirty="0" err="1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tipos</a:t>
              </a:r>
              <a:r>
                <a:rPr lang="en-US" sz="2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 e Ferramentas</a:t>
              </a:r>
              <a:endParaRPr sz="15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1020435" y="1300216"/>
              <a:ext cx="7103130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4000" b="1" i="0" u="none" strike="noStrike" cap="none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Wireframe</a:t>
              </a:r>
              <a:endParaRPr sz="4000" b="0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81C182-3FA4-F7F9-081C-6B29EF8835DB}"/>
              </a:ext>
            </a:extLst>
          </p:cNvPr>
          <p:cNvGrpSpPr/>
          <p:nvPr/>
        </p:nvGrpSpPr>
        <p:grpSpPr>
          <a:xfrm>
            <a:off x="575148" y="2019900"/>
            <a:ext cx="7993703" cy="1103700"/>
            <a:chOff x="1020434" y="1300216"/>
            <a:chExt cx="7993703" cy="1103700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5" y="2144716"/>
              <a:ext cx="7993702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É tudo a mesma coisa?</a:t>
              </a:r>
              <a:endParaRPr sz="15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1020434" y="1300216"/>
              <a:ext cx="7993703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4000" b="1" i="0" u="none" strike="noStrike" cap="none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Wireframe, Protótipo e Mockup</a:t>
              </a:r>
              <a:endParaRPr sz="4000" b="0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78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565525" y="2130950"/>
            <a:ext cx="4213209" cy="141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Estático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Sem representação visual satisfatória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Fácil de se fazer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 baixo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Wireframe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ECD72B9-3829-155F-F7CE-53488221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71" y="2485336"/>
            <a:ext cx="3988284" cy="2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565525" y="2130950"/>
            <a:ext cx="4213209" cy="141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Representação visual média para alta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Conhecimento técnica básico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Teste de usabilidade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Protótipo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05772A9-5E55-5236-EE36-8F19A847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69" y="1851661"/>
            <a:ext cx="3816629" cy="28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8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565525" y="2130950"/>
            <a:ext cx="4213209" cy="141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Estático ou Interativo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Representação visual alta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Coletar feedback e aprovação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Conseguir vender a </a:t>
            </a:r>
            <a:r>
              <a:rPr lang="en-GB" dirty="0" err="1"/>
              <a:t>idéia</a:t>
            </a:r>
            <a:r>
              <a:rPr lang="en-GB" dirty="0"/>
              <a:t> do produto facilmente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Conhecimento técnica avançado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Mockup /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Layout Final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A cell phone with a picture of a person on the screen&#10;&#10;Description automatically generated with low confidence">
            <a:extLst>
              <a:ext uri="{FF2B5EF4-FFF2-40B4-BE49-F238E27FC236}">
                <a16:creationId xmlns:a16="http://schemas.microsoft.com/office/drawing/2014/main" id="{DC11275D-638A-1BAD-F8B3-93F0EF8B1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734" y="1860604"/>
            <a:ext cx="4232579" cy="28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2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81C182-3FA4-F7F9-081C-6B29EF8835DB}"/>
              </a:ext>
            </a:extLst>
          </p:cNvPr>
          <p:cNvGrpSpPr/>
          <p:nvPr/>
        </p:nvGrpSpPr>
        <p:grpSpPr>
          <a:xfrm>
            <a:off x="1020435" y="2019900"/>
            <a:ext cx="7103130" cy="1103700"/>
            <a:chOff x="1020435" y="1300216"/>
            <a:chExt cx="7103130" cy="1103700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5" y="2144716"/>
              <a:ext cx="710313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Quais utilizar para facilitar a criação dos seus wireframes</a:t>
              </a:r>
              <a:endParaRPr sz="15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1020435" y="1300216"/>
              <a:ext cx="7103130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4000" b="1" i="0" u="none" strike="noStrike" cap="none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Ferramentas</a:t>
              </a:r>
              <a:endParaRPr sz="4000" b="0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74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Figma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3" descr="A picture containing website&#10;&#10;Description automatically generated">
            <a:extLst>
              <a:ext uri="{FF2B5EF4-FFF2-40B4-BE49-F238E27FC236}">
                <a16:creationId xmlns:a16="http://schemas.microsoft.com/office/drawing/2014/main" id="{B773F14F-A8A9-7138-4B92-B299581C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25" y="1558456"/>
            <a:ext cx="6088469" cy="358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Adobe XD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047A008-B20D-2286-822F-585EB539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292" y="1956020"/>
            <a:ext cx="5991266" cy="30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5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Photoshop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D7A43C-0D10-DF45-CC47-7AC04A05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591" y="2003729"/>
            <a:ext cx="6277577" cy="29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Illustrator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283BA82-6536-DBDC-718A-A30FA348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123" y="1963972"/>
            <a:ext cx="6257046" cy="29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Mockflow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651DFD2-3F1A-1462-2494-D95DC3FF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701" y="1995777"/>
            <a:ext cx="6454737" cy="303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3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1078300" y="2083241"/>
            <a:ext cx="7133100" cy="129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Eles são representações visuais de </a:t>
            </a:r>
            <a:r>
              <a:rPr lang="en-GB" b="1" dirty="0" err="1"/>
              <a:t>baixa</a:t>
            </a:r>
            <a:r>
              <a:rPr lang="en-GB" b="1" dirty="0"/>
              <a:t> fidelidade</a:t>
            </a:r>
            <a:r>
              <a:rPr lang="en-GB" dirty="0"/>
              <a:t>, preocupando apenas em descrever todos os </a:t>
            </a:r>
            <a:r>
              <a:rPr lang="en-GB" dirty="0" err="1"/>
              <a:t>elementos</a:t>
            </a:r>
            <a:r>
              <a:rPr lang="en-GB" dirty="0"/>
              <a:t> presentes da </a:t>
            </a:r>
            <a:r>
              <a:rPr lang="en-GB" dirty="0" err="1"/>
              <a:t>maneira</a:t>
            </a:r>
            <a:r>
              <a:rPr lang="en-GB" dirty="0"/>
              <a:t> mais simples possível do projeto. Sem se preocupar com cores ou </a:t>
            </a:r>
            <a:r>
              <a:rPr lang="en-GB" dirty="0" err="1"/>
              <a:t>fontes</a:t>
            </a:r>
            <a:r>
              <a:rPr lang="en-GB" dirty="0"/>
              <a:t>, mas entregando de um modo organizada e limpo.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do Wireframe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9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A4F9B4-6A65-A680-6FAC-6AA9FA3F1295}"/>
              </a:ext>
            </a:extLst>
          </p:cNvPr>
          <p:cNvGrpSpPr/>
          <p:nvPr/>
        </p:nvGrpSpPr>
        <p:grpSpPr>
          <a:xfrm>
            <a:off x="1020435" y="2126054"/>
            <a:ext cx="7103130" cy="891392"/>
            <a:chOff x="1020435" y="2250909"/>
            <a:chExt cx="7103130" cy="891392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5" y="2883101"/>
              <a:ext cx="710313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4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Até a próxima aula</a:t>
              </a:r>
              <a:endParaRPr sz="40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95AFAF-13F3-25FD-40E9-762D58DC5FE8}"/>
                </a:ext>
              </a:extLst>
            </p:cNvPr>
            <p:cNvSpPr/>
            <p:nvPr/>
          </p:nvSpPr>
          <p:spPr>
            <a:xfrm>
              <a:off x="3486646" y="2250909"/>
              <a:ext cx="2170707" cy="367720"/>
            </a:xfrm>
            <a:prstGeom prst="roundRect">
              <a:avLst>
                <a:gd name="adj" fmla="val 50000"/>
              </a:avLst>
            </a:prstGeom>
            <a:solidFill>
              <a:srgbClr val="EE4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pc="600" dirty="0"/>
                <a:t>OBRIGADO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4"/>
          <p:cNvSpPr txBox="1"/>
          <p:nvPr/>
        </p:nvSpPr>
        <p:spPr>
          <a:xfrm>
            <a:off x="1980150" y="1648650"/>
            <a:ext cx="51837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6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6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3F67FF-C4D5-225A-B597-EA0385EE9DCA}"/>
              </a:ext>
            </a:extLst>
          </p:cNvPr>
          <p:cNvGrpSpPr/>
          <p:nvPr/>
        </p:nvGrpSpPr>
        <p:grpSpPr>
          <a:xfrm>
            <a:off x="866850" y="1657572"/>
            <a:ext cx="7410300" cy="2011236"/>
            <a:chOff x="866850" y="2011405"/>
            <a:chExt cx="7410300" cy="2011236"/>
          </a:xfrm>
        </p:grpSpPr>
        <p:sp>
          <p:nvSpPr>
            <p:cNvPr id="25" name="Google Shape;25;p16"/>
            <p:cNvSpPr txBox="1"/>
            <p:nvPr/>
          </p:nvSpPr>
          <p:spPr>
            <a:xfrm>
              <a:off x="1591891" y="2408526"/>
              <a:ext cx="5960217" cy="723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2000" dirty="0"/>
                <a:t>O Wireframe serve para mostrar a forma e as funções do projeto e não sua aparência final</a:t>
              </a:r>
            </a:p>
          </p:txBody>
        </p:sp>
        <p:sp>
          <p:nvSpPr>
            <p:cNvPr id="26" name="Google Shape;26;p16"/>
            <p:cNvSpPr txBox="1"/>
            <p:nvPr/>
          </p:nvSpPr>
          <p:spPr>
            <a:xfrm>
              <a:off x="866850" y="2011405"/>
              <a:ext cx="7410300" cy="397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1000" b="1" spc="600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REFORÇANDO</a:t>
              </a:r>
              <a:endParaRPr sz="1000" b="0" i="0" u="none" strike="noStrike" cap="none" spc="600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" name="Google Shape;25;p16">
              <a:extLst>
                <a:ext uri="{FF2B5EF4-FFF2-40B4-BE49-F238E27FC236}">
                  <a16:creationId xmlns:a16="http://schemas.microsoft.com/office/drawing/2014/main" id="{32CABDC6-20BE-05C3-7F3E-43EFECD25497}"/>
                </a:ext>
              </a:extLst>
            </p:cNvPr>
            <p:cNvSpPr txBox="1"/>
            <p:nvPr/>
          </p:nvSpPr>
          <p:spPr>
            <a:xfrm>
              <a:off x="2827094" y="3299072"/>
              <a:ext cx="3489809" cy="723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200" dirty="0">
                  <a:solidFill>
                    <a:schemeClr val="bg2"/>
                  </a:solidFill>
                </a:rPr>
                <a:t>Atenção! Ele pode sofrer modificações conforme o desenvolvimento do projeto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03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565525" y="2130950"/>
            <a:ext cx="4487613" cy="129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Como comentei antes, o wireframe tem que ser simples.</a:t>
            </a:r>
          </a:p>
          <a:p>
            <a:endParaRPr lang="en-GB" dirty="0"/>
          </a:p>
          <a:p>
            <a:r>
              <a:rPr lang="en-GB" dirty="0"/>
              <a:t>Pra essa razão, utilize sempre o preto e branco ou tons cinzas apenas.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4000" b="1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bom</a:t>
            </a: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velho</a:t>
            </a: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preto</a:t>
            </a: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4000" b="1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branco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Google Shape;25;p16">
            <a:extLst>
              <a:ext uri="{FF2B5EF4-FFF2-40B4-BE49-F238E27FC236}">
                <a16:creationId xmlns:a16="http://schemas.microsoft.com/office/drawing/2014/main" id="{6DD91190-CB65-032D-4004-4511EEC295E1}"/>
              </a:ext>
            </a:extLst>
          </p:cNvPr>
          <p:cNvSpPr txBox="1"/>
          <p:nvPr/>
        </p:nvSpPr>
        <p:spPr>
          <a:xfrm>
            <a:off x="565525" y="4055166"/>
            <a:ext cx="4487613" cy="66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Você pode utilizar uma cor diferente para destacar links.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CD669A-CF5B-59BE-CCA8-FE959A0BA5BA}"/>
              </a:ext>
            </a:extLst>
          </p:cNvPr>
          <p:cNvSpPr/>
          <p:nvPr/>
        </p:nvSpPr>
        <p:spPr>
          <a:xfrm>
            <a:off x="629133" y="3705308"/>
            <a:ext cx="644055" cy="349858"/>
          </a:xfrm>
          <a:prstGeom prst="rect">
            <a:avLst/>
          </a:prstGeom>
          <a:solidFill>
            <a:srgbClr val="EE4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Dica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BAFE46-CC6C-E203-8ABE-9D2F968A2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69" y="1851661"/>
            <a:ext cx="3816629" cy="28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1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81C182-3FA4-F7F9-081C-6B29EF8835DB}"/>
              </a:ext>
            </a:extLst>
          </p:cNvPr>
          <p:cNvGrpSpPr/>
          <p:nvPr/>
        </p:nvGrpSpPr>
        <p:grpSpPr>
          <a:xfrm>
            <a:off x="1020435" y="2019900"/>
            <a:ext cx="7103130" cy="1103700"/>
            <a:chOff x="1020435" y="1300216"/>
            <a:chExt cx="7103130" cy="1103700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5" y="2144716"/>
              <a:ext cx="710313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Mas, </a:t>
              </a:r>
              <a:r>
                <a:rPr lang="en-US" sz="2000" b="0" i="0" u="none" strike="noStrike" cap="none" dirty="0" err="1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quantos</a:t>
              </a:r>
              <a:r>
                <a:rPr lang="en-US" sz="2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i="0" u="none" strike="noStrike" cap="none" dirty="0" err="1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existem</a:t>
              </a:r>
              <a:r>
                <a:rPr lang="en-US" sz="2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15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1020435" y="1300216"/>
              <a:ext cx="7103130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4000" b="1" i="0" u="none" strike="noStrike" cap="none" dirty="0" err="1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Tipos</a:t>
              </a:r>
              <a:r>
                <a:rPr lang="en-US" sz="4000" b="1" i="0" u="none" strike="noStrike" cap="none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de Wireframe</a:t>
              </a:r>
              <a:endParaRPr sz="4000" b="0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74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565525" y="2130950"/>
            <a:ext cx="4213209" cy="129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As </a:t>
            </a:r>
            <a:r>
              <a:rPr lang="en-GB" dirty="0" err="1"/>
              <a:t>vezes</a:t>
            </a:r>
            <a:r>
              <a:rPr lang="en-GB" dirty="0"/>
              <a:t> em </a:t>
            </a:r>
            <a:r>
              <a:rPr lang="en-GB" dirty="0" err="1"/>
              <a:t>algum</a:t>
            </a:r>
            <a:r>
              <a:rPr lang="en-GB" dirty="0"/>
              <a:t> projeto, você só precisa </a:t>
            </a:r>
            <a:r>
              <a:rPr lang="en-GB" dirty="0" err="1"/>
              <a:t>colocar</a:t>
            </a:r>
            <a:r>
              <a:rPr lang="en-GB" dirty="0"/>
              <a:t> a </a:t>
            </a:r>
            <a:r>
              <a:rPr lang="en-GB" dirty="0" err="1"/>
              <a:t>ideia</a:t>
            </a:r>
            <a:r>
              <a:rPr lang="en-GB" dirty="0"/>
              <a:t> para fora. </a:t>
            </a:r>
          </a:p>
          <a:p>
            <a:endParaRPr lang="en-GB" dirty="0"/>
          </a:p>
          <a:p>
            <a:r>
              <a:rPr lang="en-GB" dirty="0"/>
              <a:t>O legal </a:t>
            </a:r>
            <a:r>
              <a:rPr lang="en-GB" dirty="0" err="1"/>
              <a:t>nestes</a:t>
            </a:r>
            <a:r>
              <a:rPr lang="en-GB" dirty="0"/>
              <a:t> </a:t>
            </a:r>
            <a:r>
              <a:rPr lang="en-GB" dirty="0" err="1"/>
              <a:t>casos</a:t>
            </a:r>
            <a:r>
              <a:rPr lang="en-GB" dirty="0"/>
              <a:t>, é você utilizar Wireframes de </a:t>
            </a:r>
            <a:r>
              <a:rPr lang="en-GB" dirty="0" err="1"/>
              <a:t>baixa</a:t>
            </a:r>
            <a:r>
              <a:rPr lang="en-GB" dirty="0"/>
              <a:t> fidelidade, que pode ser </a:t>
            </a:r>
            <a:r>
              <a:rPr lang="en-GB" dirty="0" err="1"/>
              <a:t>feito</a:t>
            </a:r>
            <a:r>
              <a:rPr lang="en-GB" dirty="0"/>
              <a:t> tanto </a:t>
            </a:r>
            <a:r>
              <a:rPr lang="en-GB" dirty="0" err="1"/>
              <a:t>desenhado</a:t>
            </a:r>
            <a:r>
              <a:rPr lang="en-GB" dirty="0"/>
              <a:t> no </a:t>
            </a:r>
            <a:r>
              <a:rPr lang="en-GB" dirty="0" err="1"/>
              <a:t>papel</a:t>
            </a:r>
            <a:r>
              <a:rPr lang="en-GB" dirty="0"/>
              <a:t> ou </a:t>
            </a:r>
            <a:r>
              <a:rPr lang="en-GB" dirty="0" err="1"/>
              <a:t>digitalmente</a:t>
            </a:r>
            <a:r>
              <a:rPr lang="en-GB" dirty="0"/>
              <a:t>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Wireframe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baixa fidelidade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08047D-1B8B-1E97-45E8-ADD59E04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71" y="2485336"/>
            <a:ext cx="3988284" cy="2161650"/>
          </a:xfrm>
          <a:prstGeom prst="rect">
            <a:avLst/>
          </a:prstGeom>
        </p:spPr>
      </p:pic>
      <p:sp>
        <p:nvSpPr>
          <p:cNvPr id="9" name="Google Shape;25;p16">
            <a:extLst>
              <a:ext uri="{FF2B5EF4-FFF2-40B4-BE49-F238E27FC236}">
                <a16:creationId xmlns:a16="http://schemas.microsoft.com/office/drawing/2014/main" id="{7ED77C38-9783-2A46-B0C6-922487E33824}"/>
              </a:ext>
            </a:extLst>
          </p:cNvPr>
          <p:cNvSpPr txBox="1"/>
          <p:nvPr/>
        </p:nvSpPr>
        <p:spPr>
          <a:xfrm>
            <a:off x="565525" y="3554234"/>
            <a:ext cx="4213209" cy="129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Ele não é para ser </a:t>
            </a:r>
            <a:r>
              <a:rPr lang="en-GB" dirty="0" err="1"/>
              <a:t>mostrado</a:t>
            </a:r>
            <a:r>
              <a:rPr lang="en-GB" dirty="0"/>
              <a:t> ao cliente.</a:t>
            </a:r>
          </a:p>
          <a:p>
            <a:endParaRPr lang="en-GB" dirty="0"/>
          </a:p>
          <a:p>
            <a:r>
              <a:rPr lang="en-GB" dirty="0"/>
              <a:t>É apenas para você </a:t>
            </a:r>
            <a:r>
              <a:rPr lang="en-GB" dirty="0" err="1"/>
              <a:t>rabiscar</a:t>
            </a:r>
            <a:r>
              <a:rPr lang="en-GB" dirty="0"/>
              <a:t> e </a:t>
            </a:r>
            <a:r>
              <a:rPr lang="en-GB" dirty="0" err="1"/>
              <a:t>colocar</a:t>
            </a:r>
            <a:r>
              <a:rPr lang="en-GB" dirty="0"/>
              <a:t> as </a:t>
            </a:r>
            <a:r>
              <a:rPr lang="en-GB" dirty="0" err="1"/>
              <a:t>ideias</a:t>
            </a:r>
            <a:r>
              <a:rPr lang="en-GB" dirty="0"/>
              <a:t> no </a:t>
            </a:r>
            <a:r>
              <a:rPr lang="en-GB" dirty="0" err="1"/>
              <a:t>papel</a:t>
            </a:r>
            <a:r>
              <a:rPr lang="en-GB" dirty="0"/>
              <a:t> apenas.</a:t>
            </a:r>
          </a:p>
        </p:txBody>
      </p:sp>
    </p:spTree>
    <p:extLst>
      <p:ext uri="{BB962C8B-B14F-4D97-AF65-F5344CB8AC3E}">
        <p14:creationId xmlns:p14="http://schemas.microsoft.com/office/powerpoint/2010/main" val="31479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565525" y="2130950"/>
            <a:ext cx="4213209" cy="207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Já em outros projetos, você vai criar algo mais sólido, trazendo mais riqueza visual, com detalhes e funções.</a:t>
            </a:r>
          </a:p>
          <a:p>
            <a:endParaRPr lang="en-GB" dirty="0"/>
          </a:p>
          <a:p>
            <a:r>
              <a:rPr lang="en-GB" dirty="0"/>
              <a:t>Neste caso, monte o wireframe em media fidelidade.</a:t>
            </a:r>
          </a:p>
          <a:p>
            <a:endParaRPr lang="en-GB" dirty="0"/>
          </a:p>
          <a:p>
            <a:r>
              <a:rPr lang="en-GB" dirty="0"/>
              <a:t>Este sim vai ser visto pelo seu cliente.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Wireframe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média fidelidade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3394A19-EC02-C033-71E8-3477A215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69" y="1851661"/>
            <a:ext cx="3816629" cy="28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565525" y="2130950"/>
            <a:ext cx="4213209" cy="141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Este tipo de wireframe se aproxima ao resultado final do projeto.</a:t>
            </a:r>
          </a:p>
          <a:p>
            <a:endParaRPr lang="en-GB" dirty="0"/>
          </a:p>
          <a:p>
            <a:r>
              <a:rPr lang="en-GB" dirty="0"/>
              <a:t>Apenas falta aplicar o UI nele, como: imagens e cores  e o projeto está pronto.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Wireframe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alta fidelidade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D7AF34A-9EFC-F731-0BCB-E0D117E8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16" y="903157"/>
            <a:ext cx="3340459" cy="387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2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D3611F27-EDF2-5168-9E7F-E3AC1162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15" y="2276556"/>
            <a:ext cx="3599343" cy="2882846"/>
          </a:xfrm>
          <a:prstGeom prst="rect">
            <a:avLst/>
          </a:prstGeom>
        </p:spPr>
      </p:pic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Explique o que está mostrando ao seu cliente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3E48E0-096D-795E-46A8-7B380E8A186E}"/>
              </a:ext>
            </a:extLst>
          </p:cNvPr>
          <p:cNvGrpSpPr/>
          <p:nvPr/>
        </p:nvGrpSpPr>
        <p:grpSpPr>
          <a:xfrm>
            <a:off x="7101147" y="2130949"/>
            <a:ext cx="1685677" cy="1002610"/>
            <a:chOff x="7330120" y="1569140"/>
            <a:chExt cx="1685677" cy="10026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8B738A9-6A65-1031-DAB8-D6EB206F0623}"/>
                </a:ext>
              </a:extLst>
            </p:cNvPr>
            <p:cNvSpPr/>
            <p:nvPr/>
          </p:nvSpPr>
          <p:spPr>
            <a:xfrm>
              <a:off x="7330120" y="1569140"/>
              <a:ext cx="1685677" cy="853273"/>
            </a:xfrm>
            <a:prstGeom prst="roundRect">
              <a:avLst>
                <a:gd name="adj" fmla="val 9212"/>
              </a:avLst>
            </a:prstGeom>
            <a:solidFill>
              <a:srgbClr val="EE4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dirty="0"/>
                <a:t>Acho que está faltando cor!</a:t>
              </a: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796B5565-74EE-1D31-991D-C0A46B018ED8}"/>
                </a:ext>
              </a:extLst>
            </p:cNvPr>
            <p:cNvSpPr/>
            <p:nvPr/>
          </p:nvSpPr>
          <p:spPr>
            <a:xfrm flipV="1">
              <a:off x="7751539" y="2422413"/>
              <a:ext cx="295181" cy="149337"/>
            </a:xfrm>
            <a:prstGeom prst="rtTriangle">
              <a:avLst/>
            </a:prstGeom>
            <a:solidFill>
              <a:srgbClr val="EE4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</p:grpSp>
      <p:sp>
        <p:nvSpPr>
          <p:cNvPr id="25" name="Google Shape;25;p16"/>
          <p:cNvSpPr txBox="1"/>
          <p:nvPr/>
        </p:nvSpPr>
        <p:spPr>
          <a:xfrm>
            <a:off x="565525" y="2130949"/>
            <a:ext cx="4213209" cy="190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Se você não explicar o que é o wireframe e que é uma etapa do processo de criação do projeto, seu cliente pode achar que está realizando um trabalho bem relaxado e ele não vai te ajudar!</a:t>
            </a:r>
          </a:p>
          <a:p>
            <a:endParaRPr lang="en-GB" dirty="0"/>
          </a:p>
          <a:p>
            <a:r>
              <a:rPr lang="en-GB" dirty="0"/>
              <a:t>Muitos não conhecem o Wireframe e por esta razão, acha que você está entregando qualquer coisa à ele.</a:t>
            </a:r>
          </a:p>
        </p:txBody>
      </p:sp>
    </p:spTree>
    <p:extLst>
      <p:ext uri="{BB962C8B-B14F-4D97-AF65-F5344CB8AC3E}">
        <p14:creationId xmlns:p14="http://schemas.microsoft.com/office/powerpoint/2010/main" val="337914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55BF5EE-EDCB-49DE-AEDB-56AE41D79D76}"/>
</file>

<file path=customXml/itemProps2.xml><?xml version="1.0" encoding="utf-8"?>
<ds:datastoreItem xmlns:ds="http://schemas.openxmlformats.org/officeDocument/2006/customXml" ds:itemID="{D5BCFCC0-DABB-4A87-935D-8D65A948F765}"/>
</file>

<file path=customXml/itemProps3.xml><?xml version="1.0" encoding="utf-8"?>
<ds:datastoreItem xmlns:ds="http://schemas.openxmlformats.org/officeDocument/2006/customXml" ds:itemID="{B9E7A1DF-45A6-482C-9396-349872592AD3}"/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434</Words>
  <Application>Microsoft Macintosh PowerPoint</Application>
  <PresentationFormat>On-screen Show (16:9)</PresentationFormat>
  <Paragraphs>69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Century Gothic</vt:lpstr>
      <vt:lpstr>Calibri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lastModifiedBy>Rodrigo Alexandre Carvalho Gomes Da Silva</cp:lastModifiedBy>
  <cp:revision>16</cp:revision>
  <dcterms:modified xsi:type="dcterms:W3CDTF">2022-06-06T23:30:40Z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